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73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A9B3"/>
    <a:srgbClr val="BBA5A1"/>
    <a:srgbClr val="E09EA1"/>
    <a:srgbClr val="0000FF"/>
    <a:srgbClr val="5E8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F63DA-9C2F-4EBE-AF5F-0A884868CB1F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6FE9B-15DC-4F7A-A216-FD9394A5A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721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6FE9B-15DC-4F7A-A216-FD9394A5AFA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604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6FE9B-15DC-4F7A-A216-FD9394A5AFA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174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6FE9B-15DC-4F7A-A216-FD9394A5AFA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741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6FE9B-15DC-4F7A-A216-FD9394A5AFA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648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6FE9B-15DC-4F7A-A216-FD9394A5AFA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603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6FE9B-15DC-4F7A-A216-FD9394A5AFA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67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6FE9B-15DC-4F7A-A216-FD9394A5AFA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556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6FE9B-15DC-4F7A-A216-FD9394A5AFA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158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6FE9B-15DC-4F7A-A216-FD9394A5AFA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614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6FE9B-15DC-4F7A-A216-FD9394A5AFA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472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6FE9B-15DC-4F7A-A216-FD9394A5AFA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029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6FE9B-15DC-4F7A-A216-FD9394A5AFA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453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F2C9-92A4-4840-A5C9-003AC379C66D}" type="datetime1">
              <a:rPr lang="ru-RU" smtClean="0"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B531-54AB-406D-AB89-D5D8C0AE7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27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12E2-0C49-433F-96DE-B87759C24D22}" type="datetime1">
              <a:rPr lang="ru-RU" smtClean="0"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B531-54AB-406D-AB89-D5D8C0AE7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212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4F12-C0DF-4FBB-AA52-620E311E416E}" type="datetime1">
              <a:rPr lang="ru-RU" smtClean="0"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B531-54AB-406D-AB89-D5D8C0AE7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05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5158-6525-4E3D-A6AD-785F03321972}" type="datetime1">
              <a:rPr lang="ru-RU" smtClean="0"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B531-54AB-406D-AB89-D5D8C0AE7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203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5CAF-9237-457E-B4D2-1D72500993A3}" type="datetime1">
              <a:rPr lang="ru-RU" smtClean="0"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B531-54AB-406D-AB89-D5D8C0AE7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62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BD42-7331-4A70-BA6C-2D616B3F941C}" type="datetime1">
              <a:rPr lang="ru-RU" smtClean="0"/>
              <a:t>17.02.2018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B531-54AB-406D-AB89-D5D8C0AE7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67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CBAE-A2B7-4373-BB6E-D4C7228B7B59}" type="datetime1">
              <a:rPr lang="ru-RU" smtClean="0"/>
              <a:t>17.02.2018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B531-54AB-406D-AB89-D5D8C0AE7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28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81E3-3B97-4FB0-B5A1-74AB9E329DED}" type="datetime1">
              <a:rPr lang="ru-RU" smtClean="0"/>
              <a:t>17.02.2018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B531-54AB-406D-AB89-D5D8C0AE7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67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488F-6C1A-4E68-87D8-797246AC70CF}" type="datetime1">
              <a:rPr lang="ru-RU" smtClean="0"/>
              <a:t>17.02.2018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B531-54AB-406D-AB89-D5D8C0AE7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427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1D49-D3F1-4758-B133-D5F9721A4486}" type="datetime1">
              <a:rPr lang="ru-RU" smtClean="0"/>
              <a:t>17.02.2018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B531-54AB-406D-AB89-D5D8C0AE7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49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44A5-335B-43B9-A05B-71B36BA7D4FC}" type="datetime1">
              <a:rPr lang="ru-RU" smtClean="0"/>
              <a:t>17.02.2018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B531-54AB-406D-AB89-D5D8C0AE7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48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29EC2-6C9A-4751-B6F1-D7AC1FABC9D1}" type="datetime1">
              <a:rPr lang="ru-RU" smtClean="0"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DB531-54AB-406D-AB89-D5D8C0AE7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36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dev.earthperson.info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arthperso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bitbucket.org/earthperson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.ru/users/earthperson/viewproj.php?prjid=4921496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.ru/users/earthperson/viewproj.php?prjid=492148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toolit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marita.r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koleso2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negiki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arthperson/esho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o-neba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amotike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idriki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zatusim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arthperson.github.io/Webtags/dashboard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odx.com/extras/package/bootstra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hlinkClick r:id="rId4"/>
              </a:rPr>
              <a:t>Пономарев Дмитрий Анатольевич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Web-программист с опытом работы c 2008 г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B531-54AB-406D-AB89-D5D8C0AE7B6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958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hlinkClick r:id="rId3"/>
              </a:rPr>
              <a:t>GitHub</a:t>
            </a:r>
            <a:r>
              <a:rPr lang="en-US" sz="3200" b="1" dirty="0"/>
              <a:t/>
            </a:r>
            <a:br>
              <a:rPr lang="en-US" sz="3200" b="1" dirty="0"/>
            </a:b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B531-54AB-406D-AB89-D5D8C0AE7B64}" type="slidenum">
              <a:rPr lang="ru-RU" smtClean="0"/>
              <a:t>10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85" y="1600200"/>
            <a:ext cx="6438629" cy="4525963"/>
          </a:xfrm>
        </p:spPr>
      </p:pic>
    </p:spTree>
    <p:extLst>
      <p:ext uri="{BB962C8B-B14F-4D97-AF65-F5344CB8AC3E}">
        <p14:creationId xmlns:p14="http://schemas.microsoft.com/office/powerpoint/2010/main" val="3521776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z="3200" b="1" dirty="0">
                <a:hlinkClick r:id="rId2"/>
              </a:rPr>
              <a:t>Bitbucket</a:t>
            </a:r>
            <a:endParaRPr lang="ru-RU" sz="32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01" y="1600200"/>
            <a:ext cx="6260997" cy="45259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B531-54AB-406D-AB89-D5D8C0AE7B6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082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>
                <a:hlinkClick r:id="rId3"/>
              </a:rPr>
              <a:t>Serialization </a:t>
            </a:r>
            <a:r>
              <a:rPr lang="ru-RU" sz="3200" b="1" dirty="0">
                <a:hlinkClick r:id="rId3"/>
              </a:rPr>
              <a:t>для </a:t>
            </a:r>
            <a:r>
              <a:rPr lang="en-US" sz="3200" b="1" dirty="0" err="1">
                <a:hlinkClick r:id="rId3"/>
              </a:rPr>
              <a:t>OsCommerce</a:t>
            </a:r>
            <a:r>
              <a:rPr lang="en-US" sz="3200" b="1" dirty="0">
                <a:hlinkClick r:id="rId3"/>
              </a:rPr>
              <a:t> (</a:t>
            </a:r>
            <a:r>
              <a:rPr lang="ru-RU" sz="3200" b="1" dirty="0">
                <a:hlinkClick r:id="rId3"/>
              </a:rPr>
              <a:t>серийный номер продукта)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287" y="2614902"/>
            <a:ext cx="5755426" cy="2496559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B531-54AB-406D-AB89-D5D8C0AE7B6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361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hlinkClick r:id="rId3"/>
              </a:rPr>
              <a:t>PHP скрипт-помощник в выборе седла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287" y="1638194"/>
            <a:ext cx="5755426" cy="4449974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B531-54AB-406D-AB89-D5D8C0AE7B6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113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2008–2009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B531-54AB-406D-AB89-D5D8C0AE7B6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8861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hlinkClick r:id="rId2"/>
              </a:rPr>
              <a:t>Компьютерные комплектующие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22" y="1600200"/>
            <a:ext cx="6265955" cy="4525963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B531-54AB-406D-AB89-D5D8C0AE7B6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989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Торговая фирма «</a:t>
            </a:r>
            <a:r>
              <a:rPr lang="ru-RU" dirty="0" err="1" smtClean="0">
                <a:hlinkClick r:id="rId2"/>
              </a:rPr>
              <a:t>Марита</a:t>
            </a:r>
            <a:r>
              <a:rPr lang="ru-RU" dirty="0" smtClean="0">
                <a:hlinkClick r:id="rId2"/>
              </a:rPr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01" y="1600200"/>
            <a:ext cx="6260998" cy="4525963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B531-54AB-406D-AB89-D5D8C0AE7B6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474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hlinkClick r:id="rId2"/>
              </a:rPr>
              <a:t>Продажа колес, покрышек в интернет-магазине в Петербурге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01" y="1600200"/>
            <a:ext cx="6260998" cy="4525963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B531-54AB-406D-AB89-D5D8C0AE7B6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38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hlinkClick r:id="rId3"/>
              </a:rPr>
              <a:t>Прокат снегоходов в </a:t>
            </a:r>
            <a:r>
              <a:rPr lang="ru-RU" sz="3200" b="1" dirty="0" smtClean="0">
                <a:hlinkClick r:id="rId3"/>
              </a:rPr>
              <a:t>Санкт-Петербурге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01" y="1600200"/>
            <a:ext cx="6260997" cy="4525963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B531-54AB-406D-AB89-D5D8C0AE7B6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962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hlinkClick r:id="rId3"/>
              </a:rPr>
              <a:t>Простой каркас для интернет-магазина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01" y="1600200"/>
            <a:ext cx="6260997" cy="4525963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B531-54AB-406D-AB89-D5D8C0AE7B6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326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hlinkClick r:id="rId3"/>
              </a:rPr>
              <a:t>Романтический полет на самолете над Кронштадтом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01" y="1600200"/>
            <a:ext cx="6260997" cy="4525962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B531-54AB-406D-AB89-D5D8C0AE7B6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02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hlinkClick r:id="rId3"/>
              </a:rPr>
              <a:t>Прокат и аренда мотоциклов и </a:t>
            </a:r>
            <a:r>
              <a:rPr lang="ru-RU" sz="3200" b="1" dirty="0" err="1">
                <a:hlinkClick r:id="rId3"/>
              </a:rPr>
              <a:t>питбайков</a:t>
            </a:r>
            <a:r>
              <a:rPr lang="ru-RU" sz="3200" b="1" dirty="0">
                <a:hlinkClick r:id="rId3"/>
              </a:rPr>
              <a:t> в Санкт-Петербурге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01" y="1600200"/>
            <a:ext cx="6260998" cy="4525963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B531-54AB-406D-AB89-D5D8C0AE7B6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3169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hlinkClick r:id="rId3"/>
              </a:rPr>
              <a:t>Прокат и аренда гидроциклов и </a:t>
            </a:r>
            <a:r>
              <a:rPr lang="ru-RU" sz="3200" b="1" dirty="0" err="1">
                <a:hlinkClick r:id="rId3"/>
              </a:rPr>
              <a:t>аквабайков</a:t>
            </a:r>
            <a:r>
              <a:rPr lang="ru-RU" sz="3200" b="1" dirty="0">
                <a:hlinkClick r:id="rId3"/>
              </a:rPr>
              <a:t> в Санкт-Петербурге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01" y="1600200"/>
            <a:ext cx="6260998" cy="4525963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B531-54AB-406D-AB89-D5D8C0AE7B6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395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hlinkClick r:id="rId3"/>
              </a:rPr>
              <a:t>Сообщество активных, позитивных и жизнерадостных людей!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00" y="1600200"/>
            <a:ext cx="6260998" cy="4525963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B531-54AB-406D-AB89-D5D8C0AE7B6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612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hlinkClick r:id="rId3"/>
              </a:rPr>
              <a:t>Rendering web tags using HTML5 Canvas</a:t>
            </a:r>
            <a:r>
              <a:rPr lang="en-US" sz="3200" b="1" dirty="0"/>
              <a:t/>
            </a:r>
            <a:br>
              <a:rPr lang="en-US" sz="3200" b="1" dirty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64" y="1600200"/>
            <a:ext cx="6345271" cy="4525963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B531-54AB-406D-AB89-D5D8C0AE7B6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115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>
                <a:hlinkClick r:id="rId3"/>
              </a:rPr>
              <a:t>Extra for MODX </a:t>
            </a:r>
            <a:r>
              <a:rPr lang="en-US" sz="3200" b="1" dirty="0" err="1">
                <a:hlinkClick r:id="rId3"/>
              </a:rPr>
              <a:t>Revo</a:t>
            </a:r>
            <a:r>
              <a:rPr lang="en-US" sz="3200" b="1" dirty="0">
                <a:hlinkClick r:id="rId3"/>
              </a:rPr>
              <a:t> for starting with Twitter Bootstrap - open source front-end framework</a:t>
            </a:r>
            <a:r>
              <a:rPr lang="en-US" sz="3200" b="1" dirty="0"/>
              <a:t/>
            </a:r>
            <a:br>
              <a:rPr lang="en-US" sz="3200" b="1" dirty="0"/>
            </a:b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B531-54AB-406D-AB89-D5D8C0AE7B64}" type="slidenum">
              <a:rPr lang="ru-RU" smtClean="0"/>
              <a:t>9</a:t>
            </a:fld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01" y="1600200"/>
            <a:ext cx="6260997" cy="4525963"/>
          </a:xfrm>
        </p:spPr>
      </p:pic>
    </p:spTree>
    <p:extLst>
      <p:ext uri="{BB962C8B-B14F-4D97-AF65-F5344CB8AC3E}">
        <p14:creationId xmlns:p14="http://schemas.microsoft.com/office/powerpoint/2010/main" val="2346387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Экран (4:3)</PresentationFormat>
  <Paragraphs>47</Paragraphs>
  <Slides>17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Пономарев Дмитрий Анатольевич</vt:lpstr>
      <vt:lpstr>Прокат снегоходов в Санкт-Петербурге </vt:lpstr>
      <vt:lpstr>Простой каркас для интернет-магазина </vt:lpstr>
      <vt:lpstr>Романтический полет на самолете над Кронштадтом </vt:lpstr>
      <vt:lpstr>Прокат и аренда мотоциклов и питбайков в Санкт-Петербурге </vt:lpstr>
      <vt:lpstr>Прокат и аренда гидроциклов и аквабайков в Санкт-Петербурге </vt:lpstr>
      <vt:lpstr>Сообщество активных, позитивных и жизнерадостных людей! </vt:lpstr>
      <vt:lpstr>Rendering web tags using HTML5 Canvas </vt:lpstr>
      <vt:lpstr>Extra for MODX Revo for starting with Twitter Bootstrap - open source front-end framework </vt:lpstr>
      <vt:lpstr>GitHub </vt:lpstr>
      <vt:lpstr>Bitbucket</vt:lpstr>
      <vt:lpstr>Serialization для OsCommerce (серийный номер продукта) </vt:lpstr>
      <vt:lpstr>PHP скрипт-помощник в выборе седла </vt:lpstr>
      <vt:lpstr>2008–2009</vt:lpstr>
      <vt:lpstr>Компьютерные комплектующие</vt:lpstr>
      <vt:lpstr>Торговая фирма «Марита»</vt:lpstr>
      <vt:lpstr>Продажа колес, покрышек в интернет-магазине в Петербурге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2014-11-23T20:26:07Z</dcterms:created>
  <dcterms:modified xsi:type="dcterms:W3CDTF">2018-02-17T09:35:09Z</dcterms:modified>
</cp:coreProperties>
</file>